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3" r:id="rId8"/>
    <p:sldId id="262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143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001056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promdevelop.ru/wp-content/uploads/2020/11/01-topnews.ru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8001055" cy="41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hsh1.rzn.muzkult.ru/media/2021/03/16/1246393255/467vX5DcTU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2152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побочные эффекты могут быть после прививки?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вакцинации в первые-вторые сутки могут развиваться кратковременные общие (непродолжительный гриппоподобный синдром, характеризующийся ознобом, повышением температуры тела, артралгией, миалгией, астенией, общим недомоганием, головной болью) и местные (болезненность в месте инъекции, гиперемия, отёчность) реакции. Реже отмечаются: тошнота, диспепсия, снижение аппетита, иногда – увеличение регионарных </a:t>
            </a:r>
            <a:r>
              <a:rPr lang="ru-RU" dirty="0" err="1" smtClean="0"/>
              <a:t>лимфоузлов</a:t>
            </a:r>
            <a:r>
              <a:rPr lang="ru-RU" dirty="0" smtClean="0"/>
              <a:t>. Эти явления обычно проходят в течении 2-3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Нужно ли делать анализ на антитела на наличие </a:t>
            </a:r>
            <a:r>
              <a:rPr lang="ru-RU" sz="3100" b="1" dirty="0" err="1" smtClean="0"/>
              <a:t>коронавируса</a:t>
            </a:r>
            <a:r>
              <a:rPr lang="ru-RU" sz="3100" b="1" dirty="0" smtClean="0"/>
              <a:t> перед вакцинированием</a:t>
            </a:r>
            <a:r>
              <a:rPr lang="ru-RU" b="1" dirty="0" smtClean="0"/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подготовке к вакцинации против СOVID-19 проведение лабораторных исследований на наличие иммуноглобулинов классов G и М к вирусу SARS-СoV-2 не обязателен.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Что делать, если после вакцинации поднялась высокая температура?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После вакцинации возможны индивидуальные реакции организма. Повышение температуры в первые три дня после введения вакцины обычно не превышает 37,5 С°. При более высокой температуре и плохом самочувствии можно принять нестероидные противовоспалительные средства. К врачу следует обращаться в том случае, если реакция на вакцину является продолжительной (более 7 дней); при возникновении тяжелых аллергических реакций (крапивница, отек </a:t>
            </a:r>
            <a:r>
              <a:rPr lang="ru-RU" dirty="0" err="1" smtClean="0"/>
              <a:t>Квинке</a:t>
            </a:r>
            <a:r>
              <a:rPr lang="ru-RU" dirty="0" smtClean="0"/>
              <a:t>), при повышении температуры тела выше 38,5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Что такое «</a:t>
            </a:r>
            <a:r>
              <a:rPr lang="ru-RU" sz="2800" b="1" dirty="0" err="1" smtClean="0"/>
              <a:t>Гам-КОВИД-Вак</a:t>
            </a:r>
            <a:r>
              <a:rPr lang="ru-RU" sz="2800" b="1" dirty="0" smtClean="0"/>
              <a:t>» вакцина?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Гам-КОВИД-Вак</a:t>
            </a:r>
            <a:r>
              <a:rPr lang="ru-RU" dirty="0" smtClean="0"/>
              <a:t>» — вакцина, разработанная в Национальном исследовательском центе эпидемиологии им. Н.Ф. </a:t>
            </a:r>
            <a:r>
              <a:rPr lang="ru-RU" dirty="0" err="1" smtClean="0"/>
              <a:t>Гамалеи</a:t>
            </a:r>
            <a:r>
              <a:rPr lang="ru-RU" dirty="0" smtClean="0"/>
              <a:t>. Более известна под названием «Спутник V». Представляет из себя раствор для внутримышечного введения. Вводится двукратно, с интервалом в 3 недели. Иммунитет формируется на 42-й день после проведения первого этапа.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Что такое </a:t>
            </a:r>
            <a:r>
              <a:rPr lang="ru-RU" sz="2800" b="1" dirty="0" err="1" smtClean="0"/>
              <a:t>коронавирус</a:t>
            </a:r>
            <a:r>
              <a:rPr lang="ru-RU" sz="2800" b="1" dirty="0" smtClean="0"/>
              <a:t> и как происходит заражение?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Новый </a:t>
            </a:r>
            <a:r>
              <a:rPr lang="ru-RU" dirty="0" err="1" smtClean="0"/>
              <a:t>коронавирус</a:t>
            </a:r>
            <a:r>
              <a:rPr lang="ru-RU" dirty="0" smtClean="0"/>
              <a:t> – респираторный вирус (возбудитель ОРВИ). Он передается главным образом воздушно-капельным путем в результате вдыхания капель, выделяемых из дыхательных путей больного, например при кашле или чихании, а также капель слюны или выделений из носа. Также он может распространяться, когда больной касается любой загрязненной поверхности, например дверной ручки. В этом случае заражение происходит при касании рта, носа или глаз грязными руками.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Какие меры по профилактике </a:t>
            </a:r>
            <a:r>
              <a:rPr lang="ru-RU" sz="2000" b="1" dirty="0" err="1" smtClean="0">
                <a:solidFill>
                  <a:srgbClr val="0070C0"/>
                </a:solidFill>
              </a:rPr>
              <a:t>коронавируса</a:t>
            </a:r>
            <a:r>
              <a:rPr lang="ru-RU" sz="2000" b="1" dirty="0" smtClean="0">
                <a:solidFill>
                  <a:srgbClr val="0070C0"/>
                </a:solidFill>
              </a:rPr>
              <a:t> существуют? 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100" dirty="0" smtClean="0"/>
              <a:t>Самое важное, что можно сделать, чтобы защитить себя, – это соблюдать правила личной гигиены и сократить посещения общественных и людных мест.</a:t>
            </a:r>
          </a:p>
          <a:p>
            <a:pPr lvl="0"/>
            <a:r>
              <a:rPr lang="ru-RU" sz="2100" dirty="0" smtClean="0"/>
              <a:t>Держите руки в чистоте, часто мойте их водой с мылом или используйте дезинфицирующее средство.</a:t>
            </a:r>
          </a:p>
          <a:p>
            <a:pPr lvl="0"/>
            <a:r>
              <a:rPr lang="ru-RU" sz="2100" dirty="0" smtClean="0"/>
              <a:t>Старайтесь не касаться рта, носа или глаз немытыми руками (обычно такие прикосновения неосознанно совершаются нами в среднем 15 раз в час).</a:t>
            </a:r>
          </a:p>
          <a:p>
            <a:pPr lvl="0"/>
            <a:r>
              <a:rPr lang="ru-RU" sz="2100" dirty="0" smtClean="0"/>
              <a:t>На работе и дома регулярно очищайте и дезинфицируйте поверхности и устройства, к которым вы прикасаетесь (клавиатура компьютера или ноутбука, экран смартфона, пульты, выключатели и дверные ручки).</a:t>
            </a:r>
          </a:p>
          <a:p>
            <a:pPr lvl="0"/>
            <a:r>
              <a:rPr lang="ru-RU" sz="2100" dirty="0" smtClean="0"/>
              <a:t>Носите с собой одноразовые салфетки и всегда прикрывайте нос и рот, когда вы кашляете или чихаете.</a:t>
            </a:r>
          </a:p>
          <a:p>
            <a:pPr lvl="0"/>
            <a:r>
              <a:rPr lang="ru-RU" sz="2100" dirty="0" smtClean="0"/>
              <a:t>Не ешьте еду (орешки, чипсы, печенье и другие снеки) из общих упаковок или посуды, если другие люди погружали в них свои пальцы.</a:t>
            </a:r>
          </a:p>
          <a:p>
            <a:pPr lvl="0"/>
            <a:r>
              <a:rPr lang="ru-RU" sz="2100" dirty="0" smtClean="0"/>
              <a:t>Объясните детям, как распространяются микробы и почему важна хорошая гигиена рук и лица. Расскажите детям о профилактике </a:t>
            </a:r>
            <a:r>
              <a:rPr lang="ru-RU" sz="2100" dirty="0" err="1" smtClean="0"/>
              <a:t>коронавируса</a:t>
            </a:r>
            <a:r>
              <a:rPr lang="ru-RU" sz="2100" dirty="0" smtClean="0"/>
              <a:t>. </a:t>
            </a:r>
          </a:p>
          <a:p>
            <a:pPr lvl="0"/>
            <a:r>
              <a:rPr lang="ru-RU" sz="2100" dirty="0" smtClean="0"/>
              <a:t>Часто проветривайте помещения.</a:t>
            </a:r>
          </a:p>
          <a:p>
            <a:pPr lvl="0"/>
            <a:r>
              <a:rPr lang="ru-RU" sz="2100" dirty="0" smtClean="0"/>
              <a:t>При посещении общественных мест (магазины, транспорт и др.) обязательно используйте медицинские одноразовые или гигиенические многоразовые маски и соблюдайте социальную дистанцию 1,5 - 2 метра.</a:t>
            </a:r>
          </a:p>
          <a:p>
            <a:pPr lvl="0"/>
            <a:r>
              <a:rPr lang="ru-RU" sz="2100" dirty="0" smtClean="0"/>
              <a:t>По возможности, соблюдайте дистанцию не менее 1 метра при общении с коллегами, друзьями, родными и близкими.</a:t>
            </a:r>
          </a:p>
          <a:p>
            <a:pPr lvl="0"/>
            <a:r>
              <a:rPr lang="ru-RU" sz="2100" dirty="0" smtClean="0"/>
              <a:t>Носите маски в местах большого скопления людей, меняйте их каждые 2-3 часа. И про дистанцию: меняем на 1,5-2 метра.</a:t>
            </a:r>
          </a:p>
          <a:p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Если вы обнаружили симптомы, схожие с теми, которые вызывает </a:t>
            </a:r>
            <a:r>
              <a:rPr lang="ru-RU" sz="2100" dirty="0" err="1" smtClean="0"/>
              <a:t>коронавирус</a:t>
            </a:r>
            <a:r>
              <a:rPr lang="ru-RU" sz="2100" dirty="0" smtClean="0"/>
              <a:t>, оставайтесь дома и вызывайте врача.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EGmJbVZXUAA0Xfs.jpg:lar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14289"/>
            <a:ext cx="5357851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600976" cy="2786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Вакцинация проводится в 411 кабинете поликлиники для взрослого населения. Записаться можно по телефону колл центра 3-55-88 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obaka.ru/images/image/01/28/77/61/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357166"/>
            <a:ext cx="6143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Вакцина — это препарат, предназначаемый для обеспечения выработки иммунитета против какой-либо болезни путем стимулирования выработки антител. Вакцины могут включать суспензии убитых или </a:t>
            </a:r>
            <a:r>
              <a:rPr lang="ru-RU" sz="2000" dirty="0" err="1" smtClean="0">
                <a:solidFill>
                  <a:srgbClr val="FFFF00"/>
                </a:solidFill>
              </a:rPr>
              <a:t>аттенюированных</a:t>
            </a:r>
            <a:r>
              <a:rPr lang="ru-RU" sz="2000" dirty="0" smtClean="0">
                <a:solidFill>
                  <a:srgbClr val="FFFF00"/>
                </a:solidFill>
              </a:rPr>
              <a:t> вирусов, а также продукты или производные микроорганизмов. Самым распространенным методом введения вакцины является инъекция.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orage.myseldon.com/news_pict_D8/D812F664EE2C349202A37B74AC452E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kleo.ru/img/articles/5V4n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4386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igital.report/wp-content/uploads/2015/05/20140317102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14393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4429132"/>
            <a:ext cx="6429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Показания препарата </a:t>
            </a:r>
            <a:r>
              <a:rPr lang="ru-RU" b="1" dirty="0" err="1" smtClean="0"/>
              <a:t>Гам-КОВИД-Вак</a:t>
            </a:r>
            <a:r>
              <a:rPr lang="ru-RU" b="1" dirty="0" smtClean="0"/>
              <a:t> Комбинированная векторная вакцина для профилактики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инфекции, вызываемой SARS-CoV-2 </a:t>
            </a:r>
            <a:endParaRPr lang="ru-RU" dirty="0" smtClean="0"/>
          </a:p>
          <a:p>
            <a:r>
              <a:rPr lang="ru-RU" dirty="0" smtClean="0"/>
              <a:t>Профилактика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(COVID-19) у взрослых с 18 лет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mentoday.ru/media/gallery_images/medicaleditingimage_small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57167"/>
            <a:ext cx="8072494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c.pics.livejournal.com/prof_afv/86528370/14860/14860_original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14818"/>
            <a:ext cx="65008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pharmilink.com/fr/images/featured/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358245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785795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Кого прививают в первую очередь?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первую очередь необходимо защитить тех, кто подвержен наибольшему риску заражения. Это работники медицинских и образовательных организаций, социального обслуживания и многофункциональных центров. По долгу своей службы они ежедневно контактируют с большим количеством людей. </a:t>
            </a:r>
          </a:p>
          <a:p>
            <a:r>
              <a:rPr lang="ru-RU" dirty="0" smtClean="0"/>
              <a:t>Также вакцинация необходима людям, для которых заражение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опасно – это лица с хроническими заболеваниями, в том числе с заболеваниями </a:t>
            </a:r>
            <a:r>
              <a:rPr lang="ru-RU" dirty="0" err="1" smtClean="0"/>
              <a:t>бронхо-легочной</a:t>
            </a:r>
            <a:r>
              <a:rPr lang="ru-RU" dirty="0" smtClean="0"/>
              <a:t> системы, </a:t>
            </a:r>
            <a:r>
              <a:rPr lang="ru-RU" dirty="0" err="1" smtClean="0"/>
              <a:t>сердечно-сосудистыми</a:t>
            </a:r>
            <a:r>
              <a:rPr lang="ru-RU" dirty="0" smtClean="0"/>
              <a:t> заболеваниями, сахарным диабетом и ожирением.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urer-sreda.ru/wp-content/uploads/2020/12/vacci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72427" cy="57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Ответы на самые распространенные вопросы о вакцинах и вакцинации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Нужна </a:t>
            </a:r>
            <a:r>
              <a:rPr lang="ru-RU" b="1" dirty="0" smtClean="0"/>
              <a:t>ли самоизоляция до или после прививки от </a:t>
            </a:r>
            <a:r>
              <a:rPr lang="ru-RU" b="1" dirty="0" err="1" smtClean="0"/>
              <a:t>коронавируса</a:t>
            </a:r>
            <a:r>
              <a:rPr lang="ru-RU" b="1" dirty="0" smtClean="0"/>
              <a:t>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Самоизоляция после вакцинации не требуется. Вакцина не содержит патогенный для человека вирус, вызывающий COVID-19, поэтому заболеть и заразить окружающих после прививки невозможно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789</Words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Ответы на самые распространенные вопросы о вакцинах и вакцинации </vt:lpstr>
      <vt:lpstr>Какие побочные эффекты могут быть после прививки?  </vt:lpstr>
      <vt:lpstr>Нужно ли делать анализ на антитела на наличие коронавируса перед вакцинированием?  </vt:lpstr>
      <vt:lpstr>Что делать, если после вакцинации поднялась высокая температура?  </vt:lpstr>
      <vt:lpstr>Что такое «Гам-КОВИД-Вак» вакцина?  </vt:lpstr>
      <vt:lpstr>Что такое коронавирус и как происходит заражение?  </vt:lpstr>
      <vt:lpstr>Какие меры по профилактике коронавируса существуют?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Бадыкова Наталья Рафоиловна</dc:creator>
  <cp:lastModifiedBy>badykovanr</cp:lastModifiedBy>
  <cp:revision>20</cp:revision>
  <dcterms:created xsi:type="dcterms:W3CDTF">2021-04-08T09:14:35Z</dcterms:created>
  <dcterms:modified xsi:type="dcterms:W3CDTF">2021-04-12T03:30:51Z</dcterms:modified>
</cp:coreProperties>
</file>